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2" r:id="rId4"/>
    <p:sldId id="260" r:id="rId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D0"/>
    <a:srgbClr val="575756"/>
    <a:srgbClr val="F6A723"/>
    <a:srgbClr val="312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93" d="100"/>
          <a:sy n="93" d="100"/>
        </p:scale>
        <p:origin x="1074" y="96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91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91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4366573"/>
            <a:ext cx="865491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5400" dirty="0">
                <a:solidFill>
                  <a:schemeClr val="bg1"/>
                </a:solidFill>
                <a:latin typeface="Futura Std Light"/>
                <a:cs typeface="Futura Std Light"/>
              </a:rPr>
              <a:t>WEBINAIRES FINDMED</a:t>
            </a:r>
          </a:p>
          <a:p>
            <a:pPr algn="r"/>
            <a:r>
              <a:rPr lang="fr-FR" sz="2800" dirty="0">
                <a:solidFill>
                  <a:schemeClr val="bg1"/>
                </a:solidFill>
                <a:latin typeface="Futura Std Light"/>
                <a:cs typeface="Futura Std Light"/>
              </a:rPr>
              <a:t>Pour les TPE/PME/ETI de la filière du médicament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5815174" y="186525"/>
            <a:ext cx="3154166" cy="106851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NE PAS MODIFIER CETTE SLIDE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406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ES_FINDMED_PPT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0560" y="3935894"/>
            <a:ext cx="7984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800" dirty="0">
                <a:solidFill>
                  <a:schemeClr val="bg1"/>
                </a:solidFill>
                <a:latin typeface="Futura Std Light"/>
                <a:cs typeface="Futura Std Light"/>
              </a:rPr>
              <a:t>T</a:t>
            </a:r>
            <a:r>
              <a:rPr lang="fr-FR" sz="4800" dirty="0" smtClean="0">
                <a:solidFill>
                  <a:schemeClr val="bg1"/>
                </a:solidFill>
                <a:latin typeface="Futura Std Light"/>
                <a:cs typeface="Futura Std Light"/>
              </a:rPr>
              <a:t>itre de votre présentation</a:t>
            </a:r>
            <a:endParaRPr lang="fr-FR" sz="4800" dirty="0">
              <a:solidFill>
                <a:schemeClr val="bg1"/>
              </a:solidFill>
              <a:latin typeface="Futura Std Light"/>
              <a:cs typeface="Futura Std Light"/>
            </a:endParaRPr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0" y="5724938"/>
            <a:ext cx="8654915" cy="8152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1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utura Std Medium" panose="020B0502020204020303" pitchFamily="34" charset="0"/>
                <a:ea typeface="+mn-ea"/>
                <a:cs typeface="+mn-cs"/>
              </a:rPr>
              <a:t>Nom du speaker, fonction</a:t>
            </a: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utura Std Medium" panose="020B0502020204020303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utura Std Medium" panose="020B0502020204020303" pitchFamily="34" charset="0"/>
                <a:ea typeface="+mn-ea"/>
                <a:cs typeface="+mn-cs"/>
              </a:rPr>
              <a:t>Nom de la structure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utura Std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-1" y="4909653"/>
            <a:ext cx="8654915" cy="815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1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dirty="0">
                <a:solidFill>
                  <a:sysClr val="window" lastClr="FFFFFF"/>
                </a:solidFill>
              </a:rPr>
              <a:t>S</a:t>
            </a:r>
            <a:r>
              <a:rPr kumimoji="0" lang="fr-FR" sz="3200" b="0" i="0" u="none" strike="noStrike" kern="1200" cap="none" spc="0" normalizeH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utura Std Medium" panose="020B0502020204020303" pitchFamily="34" charset="0"/>
                <a:ea typeface="+mn-ea"/>
                <a:cs typeface="+mn-cs"/>
              </a:rPr>
              <a:t>ous-titre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utura Std Medium" panose="020B0502020204020303" pitchFamily="34" charset="0"/>
                <a:ea typeface="+mn-ea"/>
                <a:cs typeface="+mn-cs"/>
              </a:rPr>
              <a:t> de votre présentation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utura Std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90419" y="350911"/>
            <a:ext cx="3154166" cy="10685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Votre logo ici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559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 txBox="1">
            <a:spLocks/>
          </p:cNvSpPr>
          <p:nvPr/>
        </p:nvSpPr>
        <p:spPr>
          <a:xfrm>
            <a:off x="119215" y="1939026"/>
            <a:ext cx="8654915" cy="815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1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dirty="0" smtClean="0">
                <a:solidFill>
                  <a:schemeClr val="tx1"/>
                </a:solidFill>
              </a:rPr>
              <a:t>Votre présentation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Std Medium" panose="020B05020202040203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701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5815174" y="186525"/>
            <a:ext cx="3154166" cy="106851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NE PAS MODIFIER CETTE SLIDE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0493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42</Words>
  <Application>Microsoft Office PowerPoint</Application>
  <PresentationFormat>Affichage à l'écran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Futura Std Light</vt:lpstr>
      <vt:lpstr>Futura Std Medium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</dc:creator>
  <cp:lastModifiedBy>JUNG Cecile</cp:lastModifiedBy>
  <cp:revision>13</cp:revision>
  <dcterms:created xsi:type="dcterms:W3CDTF">2018-06-19T15:31:44Z</dcterms:created>
  <dcterms:modified xsi:type="dcterms:W3CDTF">2019-02-19T16:31:41Z</dcterms:modified>
</cp:coreProperties>
</file>